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3.xml" ContentType="application/vnd.openxmlformats-officedocument.them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82" r:id="rId2"/>
    <p:sldMasterId id="2147483648" r:id="rId3"/>
    <p:sldMasterId id="2147483688" r:id="rId4"/>
    <p:sldMasterId id="2147483666" r:id="rId5"/>
  </p:sldMasterIdLst>
  <p:notesMasterIdLst>
    <p:notesMasterId r:id="rId15"/>
  </p:notesMasterIdLst>
  <p:handoutMasterIdLst>
    <p:handoutMasterId r:id="rId16"/>
  </p:handoutMasterIdLst>
  <p:sldIdLst>
    <p:sldId id="402" r:id="rId6"/>
    <p:sldId id="417" r:id="rId7"/>
    <p:sldId id="407" r:id="rId8"/>
    <p:sldId id="408" r:id="rId9"/>
    <p:sldId id="416" r:id="rId10"/>
    <p:sldId id="415" r:id="rId11"/>
    <p:sldId id="418" r:id="rId12"/>
    <p:sldId id="419" r:id="rId13"/>
    <p:sldId id="414" r:id="rId14"/>
  </p:sldIdLst>
  <p:sldSz cx="9144000" cy="5143500" type="screen16x9"/>
  <p:notesSz cx="7010400" cy="9296400"/>
  <p:defaultTextStyle>
    <a:defPPr>
      <a:defRPr lang="en-US"/>
    </a:defPPr>
    <a:lvl1pPr marL="0" algn="l" defTabSz="8648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32413" algn="l" defTabSz="8648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864826" algn="l" defTabSz="8648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297232" algn="l" defTabSz="8648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729647" algn="l" defTabSz="8648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162057" algn="l" defTabSz="8648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594471" algn="l" defTabSz="8648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026882" algn="l" defTabSz="8648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459290" algn="l" defTabSz="86482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620" userDrawn="1">
          <p15:clr>
            <a:srgbClr val="A4A3A4"/>
          </p15:clr>
        </p15:guide>
        <p15:guide id="4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opher D Schneider" initials="CDS" lastIdx="1" clrIdx="0">
    <p:extLst>
      <p:ext uri="{19B8F6BF-5375-455C-9EA6-DF929625EA0E}">
        <p15:presenceInfo xmlns:p15="http://schemas.microsoft.com/office/powerpoint/2012/main" userId="Christopher D Schneid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737E"/>
    <a:srgbClr val="FF6600"/>
    <a:srgbClr val="CC66FF"/>
    <a:srgbClr val="CC9900"/>
    <a:srgbClr val="008000"/>
    <a:srgbClr val="FF3300"/>
    <a:srgbClr val="FFCC00"/>
    <a:srgbClr val="FF0066"/>
    <a:srgbClr val="CC33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31" autoAdjust="0"/>
    <p:restoredTop sz="96056" autoAdjust="0"/>
  </p:normalViewPr>
  <p:slideViewPr>
    <p:cSldViewPr>
      <p:cViewPr varScale="1">
        <p:scale>
          <a:sx n="136" d="100"/>
          <a:sy n="136" d="100"/>
        </p:scale>
        <p:origin x="96" y="114"/>
      </p:cViewPr>
      <p:guideLst>
        <p:guide orient="horz" pos="2160"/>
        <p:guide pos="3840"/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369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Kienle" userId="46b9ddf9-469b-415f-a219-3e7c7a07070f" providerId="ADAL" clId="{E9BEB83D-3114-439D-B2BB-679CD6DB2F8B}"/>
    <pc:docChg chg="modSld sldOrd">
      <pc:chgData name="Steven Kienle" userId="46b9ddf9-469b-415f-a219-3e7c7a07070f" providerId="ADAL" clId="{E9BEB83D-3114-439D-B2BB-679CD6DB2F8B}" dt="2018-11-15T13:30:14.491" v="12" actId="1076"/>
      <pc:docMkLst>
        <pc:docMk/>
      </pc:docMkLst>
      <pc:sldChg chg="modSp">
        <pc:chgData name="Steven Kienle" userId="46b9ddf9-469b-415f-a219-3e7c7a07070f" providerId="ADAL" clId="{E9BEB83D-3114-439D-B2BB-679CD6DB2F8B}" dt="2018-11-15T13:29:44.243" v="8" actId="14100"/>
        <pc:sldMkLst>
          <pc:docMk/>
          <pc:sldMk cId="2123863409" sldId="415"/>
        </pc:sldMkLst>
        <pc:picChg chg="mod">
          <ac:chgData name="Steven Kienle" userId="46b9ddf9-469b-415f-a219-3e7c7a07070f" providerId="ADAL" clId="{E9BEB83D-3114-439D-B2BB-679CD6DB2F8B}" dt="2018-11-15T13:29:44.243" v="8" actId="14100"/>
          <ac:picMkLst>
            <pc:docMk/>
            <pc:sldMk cId="2123863409" sldId="415"/>
            <ac:picMk id="4" creationId="{00000000-0000-0000-0000-000000000000}"/>
          </ac:picMkLst>
        </pc:picChg>
      </pc:sldChg>
      <pc:sldChg chg="modSp ord">
        <pc:chgData name="Steven Kienle" userId="46b9ddf9-469b-415f-a219-3e7c7a07070f" providerId="ADAL" clId="{E9BEB83D-3114-439D-B2BB-679CD6DB2F8B}" dt="2018-11-15T13:30:14.491" v="12" actId="1076"/>
        <pc:sldMkLst>
          <pc:docMk/>
          <pc:sldMk cId="3806350048" sldId="416"/>
        </pc:sldMkLst>
        <pc:picChg chg="mod">
          <ac:chgData name="Steven Kienle" userId="46b9ddf9-469b-415f-a219-3e7c7a07070f" providerId="ADAL" clId="{E9BEB83D-3114-439D-B2BB-679CD6DB2F8B}" dt="2018-11-15T13:30:14.491" v="12" actId="1076"/>
          <ac:picMkLst>
            <pc:docMk/>
            <pc:sldMk cId="3806350048" sldId="416"/>
            <ac:picMk id="4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/>
            </a:lvl1pPr>
          </a:lstStyle>
          <a:p>
            <a:fld id="{D00E55B6-D93A-4F70-A78B-67EF69E1F49E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/>
            </a:lvl1pPr>
          </a:lstStyle>
          <a:p>
            <a:fld id="{2B9CBBE9-DAAA-45F0-A304-2B0BE0557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874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/>
            </a:lvl1pPr>
          </a:lstStyle>
          <a:p>
            <a:fld id="{2E172E82-3759-45DD-BC57-AACC4048B0AB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4" tIns="46582" rIns="93164" bIns="4658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4" tIns="46582" rIns="93164" bIns="4658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/>
            </a:lvl1pPr>
          </a:lstStyle>
          <a:p>
            <a:fld id="{065F7D7C-662D-48A2-9816-F3A327B52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594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648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32413" algn="l" defTabSz="8648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64826" algn="l" defTabSz="8648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97232" algn="l" defTabSz="8648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29647" algn="l" defTabSz="8648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62057" algn="l" defTabSz="8648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94471" algn="l" defTabSz="8648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026882" algn="l" defTabSz="8648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59290" algn="l" defTabSz="86482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7D7C-662D-48A2-9816-F3A327B52F1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999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7D7C-662D-48A2-9816-F3A327B52F1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417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7D7C-662D-48A2-9816-F3A327B52F1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97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7D7C-662D-48A2-9816-F3A327B52F1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5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7D7C-662D-48A2-9816-F3A327B52F10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1825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7D7C-662D-48A2-9816-F3A327B52F1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823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7D7C-662D-48A2-9816-F3A327B52F10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40400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5F7D7C-662D-48A2-9816-F3A327B52F10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796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"/>
            <a:ext cx="9144000" cy="2128358"/>
          </a:xfrm>
          <a:prstGeom prst="rect">
            <a:avLst/>
          </a:prstGeom>
          <a:solidFill>
            <a:schemeClr val="accent5"/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83" tIns="43243" rIns="86483" bIns="43243" rtlCol="0" anchor="ctr"/>
          <a:lstStyle/>
          <a:p>
            <a:pPr algn="ctr"/>
            <a:endParaRPr lang="en-US" sz="17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C3418F84-4048-46DB-BE0F-9C3DD650431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8"/>
          <p:cNvSpPr>
            <a:spLocks noGrp="1"/>
          </p:cNvSpPr>
          <p:nvPr>
            <p:ph type="title"/>
          </p:nvPr>
        </p:nvSpPr>
        <p:spPr>
          <a:xfrm>
            <a:off x="419100" y="3143250"/>
            <a:ext cx="8305800" cy="74295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800" b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6400800" y="4572000"/>
            <a:ext cx="2514600" cy="514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83" tIns="43243" rIns="86483" bIns="43243" rtlCol="0" anchor="ctr"/>
          <a:lstStyle/>
          <a:p>
            <a:pPr algn="ctr"/>
            <a:endParaRPr lang="en-US" sz="170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09600" y="4057650"/>
            <a:ext cx="79248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32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4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9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62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94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26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9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517" y="2228844"/>
            <a:ext cx="2750993" cy="7559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3085"/>
          <a:stretch/>
        </p:blipFill>
        <p:spPr>
          <a:xfrm>
            <a:off x="2228849" y="-155448"/>
            <a:ext cx="4286251" cy="2269998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08330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674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"/>
            <a:ext cx="9144000" cy="2128358"/>
          </a:xfrm>
          <a:prstGeom prst="rect">
            <a:avLst/>
          </a:prstGeom>
          <a:solidFill>
            <a:schemeClr val="accent5"/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83" tIns="43243" rIns="86483" bIns="43243" rtlCol="0" anchor="ctr"/>
          <a:lstStyle/>
          <a:p>
            <a:pPr algn="ctr"/>
            <a:endParaRPr lang="en-US" sz="1700"/>
          </a:p>
        </p:txBody>
      </p:sp>
      <p:sp>
        <p:nvSpPr>
          <p:cNvPr id="7" name="Title 8"/>
          <p:cNvSpPr>
            <a:spLocks noGrp="1"/>
          </p:cNvSpPr>
          <p:nvPr>
            <p:ph type="title"/>
          </p:nvPr>
        </p:nvSpPr>
        <p:spPr>
          <a:xfrm>
            <a:off x="419100" y="3143250"/>
            <a:ext cx="8305800" cy="74295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800" b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09600" y="4057650"/>
            <a:ext cx="79248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32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4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9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62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94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26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9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517" y="2228844"/>
            <a:ext cx="2750993" cy="7559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3085"/>
          <a:stretch/>
        </p:blipFill>
        <p:spPr>
          <a:xfrm>
            <a:off x="2228849" y="-155448"/>
            <a:ext cx="4286251" cy="2269998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0833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929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E4B1-53E3-4DD1-8286-5352A025180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B16-0A9A-4057-8EC6-9E342A3C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237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E4B1-53E3-4DD1-8286-5352A025180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B16-0A9A-4057-8EC6-9E342A3C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560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0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0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E4B1-53E3-4DD1-8286-5352A025180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B16-0A9A-4057-8EC6-9E342A3C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2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70013"/>
            <a:ext cx="3867151" cy="326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2" y="1370013"/>
            <a:ext cx="3867151" cy="326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E4B1-53E3-4DD1-8286-5352A025180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B16-0A9A-4057-8EC6-9E342A3C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54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9" y="274642"/>
            <a:ext cx="7886700" cy="993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41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41" y="1879600"/>
            <a:ext cx="3868737" cy="2762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9600"/>
            <a:ext cx="3887788" cy="2762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E4B1-53E3-4DD1-8286-5352A025180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B16-0A9A-4057-8EC6-9E342A3C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2987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E4B1-53E3-4DD1-8286-5352A025180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B16-0A9A-4057-8EC6-9E342A3C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3003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E4B1-53E3-4DD1-8286-5352A025180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B16-0A9A-4057-8EC6-9E342A3C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2457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1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90" y="741367"/>
            <a:ext cx="4629151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1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E4B1-53E3-4DD1-8286-5352A025180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B16-0A9A-4057-8EC6-9E342A3C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69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7150"/>
            <a:ext cx="7924800" cy="857250"/>
          </a:xfrm>
        </p:spPr>
        <p:txBody>
          <a:bodyPr>
            <a:normAutofit/>
          </a:bodyPr>
          <a:lstStyle>
            <a:lvl1pPr algn="l">
              <a:defRPr sz="3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00157"/>
            <a:ext cx="7924800" cy="3394472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2415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1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90" y="741367"/>
            <a:ext cx="4629151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1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E4B1-53E3-4DD1-8286-5352A025180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B16-0A9A-4057-8EC6-9E342A3C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547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E4B1-53E3-4DD1-8286-5352A025180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B16-0A9A-4057-8EC6-9E342A3C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148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274642"/>
            <a:ext cx="1971675" cy="4357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4642"/>
            <a:ext cx="5762625" cy="4357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38E4B1-53E3-4DD1-8286-5352A025180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1DB16-0A9A-4057-8EC6-9E342A3C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091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35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32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4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9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62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94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26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9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07808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E51AAC0A-A0B4-D649-A1DC-E0B470B5CA7A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A2C18178-1E2A-1F4C-B67B-1D9C226BC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4947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709" y="3305182"/>
            <a:ext cx="7772400" cy="1021556"/>
          </a:xfrm>
        </p:spPr>
        <p:txBody>
          <a:bodyPr anchor="t"/>
          <a:lstStyle>
            <a:lvl1pPr algn="l">
              <a:defRPr sz="38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709" y="2180038"/>
            <a:ext cx="7772400" cy="1125140"/>
          </a:xfrm>
        </p:spPr>
        <p:txBody>
          <a:bodyPr anchor="b"/>
          <a:lstStyle>
            <a:lvl1pPr marL="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1pPr>
            <a:lvl2pPr marL="4324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8648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972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7296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16200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5944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302680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4592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E51AAC0A-A0B4-D649-A1DC-E0B470B5CA7A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A2C18178-1E2A-1F4C-B67B-1D9C226BC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8555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1200157"/>
            <a:ext cx="4057651" cy="3394472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49" y="1200157"/>
            <a:ext cx="4057651" cy="3394472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E51AAC0A-A0B4-D649-A1DC-E0B470B5CA7A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A2C18178-1E2A-1F4C-B67B-1D9C226BC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840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7" y="1151335"/>
            <a:ext cx="4039791" cy="47982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2403" indent="0">
              <a:buNone/>
              <a:defRPr sz="1900" b="1"/>
            </a:lvl2pPr>
            <a:lvl3pPr marL="864805" indent="0">
              <a:buNone/>
              <a:defRPr sz="1700" b="1"/>
            </a:lvl3pPr>
            <a:lvl4pPr marL="1297200" indent="0">
              <a:buNone/>
              <a:defRPr sz="1500" b="1"/>
            </a:lvl4pPr>
            <a:lvl5pPr marL="1729603" indent="0">
              <a:buNone/>
              <a:defRPr sz="1500" b="1"/>
            </a:lvl5pPr>
            <a:lvl6pPr marL="2162003" indent="0">
              <a:buNone/>
              <a:defRPr sz="1500" b="1"/>
            </a:lvl6pPr>
            <a:lvl7pPr marL="2594406" indent="0">
              <a:buNone/>
              <a:defRPr sz="1500" b="1"/>
            </a:lvl7pPr>
            <a:lvl8pPr marL="3026807" indent="0">
              <a:buNone/>
              <a:defRPr sz="1500" b="1"/>
            </a:lvl8pPr>
            <a:lvl9pPr marL="3459204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7" y="1631157"/>
            <a:ext cx="4039791" cy="296346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630" y="1151335"/>
            <a:ext cx="4042172" cy="479822"/>
          </a:xfrm>
        </p:spPr>
        <p:txBody>
          <a:bodyPr anchor="b"/>
          <a:lstStyle>
            <a:lvl1pPr marL="0" indent="0">
              <a:buNone/>
              <a:defRPr sz="2300" b="1"/>
            </a:lvl1pPr>
            <a:lvl2pPr marL="432403" indent="0">
              <a:buNone/>
              <a:defRPr sz="1900" b="1"/>
            </a:lvl2pPr>
            <a:lvl3pPr marL="864805" indent="0">
              <a:buNone/>
              <a:defRPr sz="1700" b="1"/>
            </a:lvl3pPr>
            <a:lvl4pPr marL="1297200" indent="0">
              <a:buNone/>
              <a:defRPr sz="1500" b="1"/>
            </a:lvl4pPr>
            <a:lvl5pPr marL="1729603" indent="0">
              <a:buNone/>
              <a:defRPr sz="1500" b="1"/>
            </a:lvl5pPr>
            <a:lvl6pPr marL="2162003" indent="0">
              <a:buNone/>
              <a:defRPr sz="1500" b="1"/>
            </a:lvl6pPr>
            <a:lvl7pPr marL="2594406" indent="0">
              <a:buNone/>
              <a:defRPr sz="1500" b="1"/>
            </a:lvl7pPr>
            <a:lvl8pPr marL="3026807" indent="0">
              <a:buNone/>
              <a:defRPr sz="1500" b="1"/>
            </a:lvl8pPr>
            <a:lvl9pPr marL="3459204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630" y="1631157"/>
            <a:ext cx="4042172" cy="2963466"/>
          </a:xfrm>
        </p:spPr>
        <p:txBody>
          <a:bodyPr/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E51AAC0A-A0B4-D649-A1DC-E0B470B5CA7A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A2C18178-1E2A-1F4C-B67B-1D9C226BC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3862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E51AAC0A-A0B4-D649-A1DC-E0B470B5CA7A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A2C18178-1E2A-1F4C-B67B-1D9C226BC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088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97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846" y="57150"/>
            <a:ext cx="7959561" cy="857250"/>
          </a:xfrm>
        </p:spPr>
        <p:txBody>
          <a:bodyPr/>
          <a:lstStyle>
            <a:lvl1pPr algn="l">
              <a:defRPr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0"/>
            <a:ext cx="3733800" cy="3371850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3886200" cy="3371850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9242496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711" cy="871538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453" y="204804"/>
            <a:ext cx="5111352" cy="438983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3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711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32403" indent="0">
              <a:buNone/>
              <a:defRPr sz="1100"/>
            </a:lvl2pPr>
            <a:lvl3pPr marL="864805" indent="0">
              <a:buNone/>
              <a:defRPr sz="900"/>
            </a:lvl3pPr>
            <a:lvl4pPr marL="1297200" indent="0">
              <a:buNone/>
              <a:defRPr sz="900"/>
            </a:lvl4pPr>
            <a:lvl5pPr marL="1729603" indent="0">
              <a:buNone/>
              <a:defRPr sz="900"/>
            </a:lvl5pPr>
            <a:lvl6pPr marL="2162003" indent="0">
              <a:buNone/>
              <a:defRPr sz="900"/>
            </a:lvl6pPr>
            <a:lvl7pPr marL="2594406" indent="0">
              <a:buNone/>
              <a:defRPr sz="900"/>
            </a:lvl7pPr>
            <a:lvl8pPr marL="3026807" indent="0">
              <a:buNone/>
              <a:defRPr sz="900"/>
            </a:lvl8pPr>
            <a:lvl9pPr marL="345920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E51AAC0A-A0B4-D649-A1DC-E0B470B5CA7A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A2C18178-1E2A-1F4C-B67B-1D9C226BC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405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1891" y="3600451"/>
            <a:ext cx="5486400" cy="425054"/>
          </a:xfrm>
        </p:spPr>
        <p:txBody>
          <a:bodyPr anchor="b"/>
          <a:lstStyle>
            <a:lvl1pPr algn="l">
              <a:defRPr sz="1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1891" y="459581"/>
            <a:ext cx="5486400" cy="3086100"/>
          </a:xfrm>
        </p:spPr>
        <p:txBody>
          <a:bodyPr/>
          <a:lstStyle>
            <a:lvl1pPr marL="0" indent="0">
              <a:buNone/>
              <a:defRPr sz="3000"/>
            </a:lvl1pPr>
            <a:lvl2pPr marL="432403" indent="0">
              <a:buNone/>
              <a:defRPr sz="2600"/>
            </a:lvl2pPr>
            <a:lvl3pPr marL="864805" indent="0">
              <a:buNone/>
              <a:defRPr sz="2300"/>
            </a:lvl3pPr>
            <a:lvl4pPr marL="1297200" indent="0">
              <a:buNone/>
              <a:defRPr sz="1900"/>
            </a:lvl4pPr>
            <a:lvl5pPr marL="1729603" indent="0">
              <a:buNone/>
              <a:defRPr sz="1900"/>
            </a:lvl5pPr>
            <a:lvl6pPr marL="2162003" indent="0">
              <a:buNone/>
              <a:defRPr sz="1900"/>
            </a:lvl6pPr>
            <a:lvl7pPr marL="2594406" indent="0">
              <a:buNone/>
              <a:defRPr sz="1900"/>
            </a:lvl7pPr>
            <a:lvl8pPr marL="3026807" indent="0">
              <a:buNone/>
              <a:defRPr sz="1900"/>
            </a:lvl8pPr>
            <a:lvl9pPr marL="3459204" indent="0">
              <a:buNone/>
              <a:defRPr sz="1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1891" y="402551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32403" indent="0">
              <a:buNone/>
              <a:defRPr sz="1100"/>
            </a:lvl2pPr>
            <a:lvl3pPr marL="864805" indent="0">
              <a:buNone/>
              <a:defRPr sz="900"/>
            </a:lvl3pPr>
            <a:lvl4pPr marL="1297200" indent="0">
              <a:buNone/>
              <a:defRPr sz="900"/>
            </a:lvl4pPr>
            <a:lvl5pPr marL="1729603" indent="0">
              <a:buNone/>
              <a:defRPr sz="900"/>
            </a:lvl5pPr>
            <a:lvl6pPr marL="2162003" indent="0">
              <a:buNone/>
              <a:defRPr sz="900"/>
            </a:lvl6pPr>
            <a:lvl7pPr marL="2594406" indent="0">
              <a:buNone/>
              <a:defRPr sz="900"/>
            </a:lvl7pPr>
            <a:lvl8pPr marL="3026807" indent="0">
              <a:buNone/>
              <a:defRPr sz="900"/>
            </a:lvl8pPr>
            <a:lvl9pPr marL="3459204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E51AAC0A-A0B4-D649-A1DC-E0B470B5CA7A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A2C18178-1E2A-1F4C-B67B-1D9C226BC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4947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E51AAC0A-A0B4-D649-A1DC-E0B470B5CA7A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A2C18178-1E2A-1F4C-B67B-1D9C226BC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340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6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2" y="205986"/>
            <a:ext cx="60579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E51AAC0A-A0B4-D649-A1DC-E0B470B5CA7A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70"/>
            <a:ext cx="2895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70"/>
            <a:ext cx="2133600" cy="273844"/>
          </a:xfrm>
          <a:prstGeom prst="rect">
            <a:avLst/>
          </a:prstGeom>
        </p:spPr>
        <p:txBody>
          <a:bodyPr lIns="86483" tIns="43242" rIns="86483" bIns="43242"/>
          <a:lstStyle/>
          <a:p>
            <a:fld id="{A2C18178-1E2A-1F4C-B67B-1D9C226BC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93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4846" y="57150"/>
            <a:ext cx="7959561" cy="857250"/>
          </a:xfrm>
        </p:spPr>
        <p:txBody>
          <a:bodyPr/>
          <a:lstStyle>
            <a:lvl1pPr algn="l">
              <a:defRPr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6195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89113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1"/>
            <a:ext cx="9144000" cy="2128358"/>
          </a:xfrm>
          <a:prstGeom prst="rect">
            <a:avLst/>
          </a:prstGeom>
          <a:solidFill>
            <a:schemeClr val="accent5"/>
          </a:solidFill>
          <a:ln w="63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83" tIns="43243" rIns="86483" bIns="43243" rtlCol="0" anchor="ctr"/>
          <a:lstStyle/>
          <a:p>
            <a:pPr algn="ctr"/>
            <a:endParaRPr lang="en-US" sz="1700"/>
          </a:p>
        </p:txBody>
      </p:sp>
      <p:sp>
        <p:nvSpPr>
          <p:cNvPr id="7" name="Title 8"/>
          <p:cNvSpPr>
            <a:spLocks noGrp="1"/>
          </p:cNvSpPr>
          <p:nvPr>
            <p:ph type="title"/>
          </p:nvPr>
        </p:nvSpPr>
        <p:spPr>
          <a:xfrm>
            <a:off x="419100" y="3143250"/>
            <a:ext cx="8305800" cy="74295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800" b="1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609600" y="4057650"/>
            <a:ext cx="79248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32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64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9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29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62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94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026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4592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517" y="2228844"/>
            <a:ext cx="2750993" cy="7559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13085"/>
          <a:stretch/>
        </p:blipFill>
        <p:spPr>
          <a:xfrm>
            <a:off x="2228849" y="-155448"/>
            <a:ext cx="4286251" cy="2269998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5129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57150"/>
            <a:ext cx="7924800" cy="857250"/>
          </a:xfrm>
        </p:spPr>
        <p:txBody>
          <a:bodyPr>
            <a:normAutofit/>
          </a:bodyPr>
          <a:lstStyle>
            <a:lvl1pPr algn="l">
              <a:defRPr sz="3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00157"/>
            <a:ext cx="7924800" cy="3394472"/>
          </a:xfrm>
        </p:spPr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75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75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9438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846" y="57150"/>
            <a:ext cx="7959561" cy="857250"/>
          </a:xfrm>
        </p:spPr>
        <p:txBody>
          <a:bodyPr/>
          <a:lstStyle>
            <a:lvl1pPr algn="l">
              <a:defRPr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0"/>
            <a:ext cx="3733800" cy="3371850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3886200" cy="3371850"/>
          </a:xfrm>
        </p:spPr>
        <p:txBody>
          <a:bodyPr>
            <a:normAutofit/>
          </a:bodyPr>
          <a:lstStyle>
            <a:lvl1pPr>
              <a:defRPr sz="23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1378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4846" y="57150"/>
            <a:ext cx="7959561" cy="857250"/>
          </a:xfrm>
        </p:spPr>
        <p:txBody>
          <a:bodyPr/>
          <a:lstStyle>
            <a:lvl1pPr algn="l">
              <a:defRPr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225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3.jpe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00151"/>
            <a:ext cx="7924800" cy="3314700"/>
          </a:xfrm>
          <a:prstGeom prst="rect">
            <a:avLst/>
          </a:prstGeom>
        </p:spPr>
        <p:txBody>
          <a:bodyPr vert="horz" lIns="86483" tIns="43242" rIns="86483" bIns="4324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574846" y="205979"/>
            <a:ext cx="7959561" cy="857250"/>
          </a:xfrm>
          <a:prstGeom prst="rect">
            <a:avLst/>
          </a:prstGeom>
        </p:spPr>
        <p:txBody>
          <a:bodyPr vert="horz" lIns="86483" tIns="43242" rIns="86483" bIns="4324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67395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xStyles>
    <p:titleStyle>
      <a:lvl1pPr algn="l" defTabSz="864805" rtl="0" eaLnBrk="1" latinLnBrk="0" hangingPunct="1">
        <a:spcBef>
          <a:spcPct val="0"/>
        </a:spcBef>
        <a:buNone/>
        <a:defRPr sz="3800" b="1" kern="1200">
          <a:solidFill>
            <a:schemeClr val="bg2">
              <a:lumMod val="25000"/>
            </a:schemeClr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24301" indent="-324301" algn="l" defTabSz="864805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bg2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02650" indent="-270253" algn="l" defTabSz="864805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bg2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081002" indent="-216197" algn="l" defTabSz="864805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bg2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513405" indent="-216197" algn="l" defTabSz="864805" rtl="0" eaLnBrk="1" latinLnBrk="0" hangingPunct="1">
        <a:spcBef>
          <a:spcPct val="20000"/>
        </a:spcBef>
        <a:buFont typeface="Arial" pitchFamily="34" charset="0"/>
        <a:buChar char="–"/>
        <a:defRPr sz="1900" kern="1200">
          <a:solidFill>
            <a:schemeClr val="bg2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945805" indent="-216197" algn="l" defTabSz="864805" rtl="0" eaLnBrk="1" latinLnBrk="0" hangingPunct="1">
        <a:spcBef>
          <a:spcPct val="20000"/>
        </a:spcBef>
        <a:buFont typeface="Arial" pitchFamily="34" charset="0"/>
        <a:buChar char="»"/>
        <a:defRPr sz="1900" kern="1200">
          <a:solidFill>
            <a:schemeClr val="bg2">
              <a:lumMod val="50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378202" indent="-216197" algn="l" defTabSz="86480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10606" indent="-216197" algn="l" defTabSz="86480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43006" indent="-216197" algn="l" defTabSz="86480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75405" indent="-216197" algn="l" defTabSz="86480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403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805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7200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9603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2003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4406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6807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9204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971550"/>
          </a:xfrm>
          <a:prstGeom prst="rect">
            <a:avLst/>
          </a:prstGeom>
          <a:solidFill>
            <a:schemeClr val="accent5"/>
          </a:solidFill>
          <a:ln w="6350">
            <a:solidFill>
              <a:schemeClr val="accent5">
                <a:lumMod val="75000"/>
              </a:schemeClr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83" tIns="43243" rIns="86483" bIns="43243" rtlCol="0" anchor="ctr"/>
          <a:lstStyle/>
          <a:p>
            <a:pPr algn="ctr"/>
            <a:endParaRPr lang="en-US" sz="170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1028700"/>
            <a:ext cx="9144000" cy="0"/>
          </a:xfrm>
          <a:prstGeom prst="line">
            <a:avLst/>
          </a:prstGeom>
          <a:ln w="63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4846" y="57150"/>
            <a:ext cx="7959561" cy="857250"/>
          </a:xfrm>
          <a:prstGeom prst="rect">
            <a:avLst/>
          </a:prstGeom>
        </p:spPr>
        <p:txBody>
          <a:bodyPr vert="horz" lIns="86483" tIns="43242" rIns="86483" bIns="4324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4846" y="1200156"/>
            <a:ext cx="7959561" cy="3257549"/>
          </a:xfrm>
          <a:prstGeom prst="rect">
            <a:avLst/>
          </a:prstGeom>
        </p:spPr>
        <p:txBody>
          <a:bodyPr vert="horz" lIns="86483" tIns="43242" rIns="86483" bIns="4324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val 11"/>
          <p:cNvSpPr/>
          <p:nvPr userDrawn="1"/>
        </p:nvSpPr>
        <p:spPr>
          <a:xfrm>
            <a:off x="422439" y="4686307"/>
            <a:ext cx="152400" cy="10508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83" tIns="43243" rIns="86483" bIns="43243" rtlCol="0" anchor="ctr"/>
          <a:lstStyle/>
          <a:p>
            <a:pPr algn="ctr"/>
            <a:endParaRPr lang="en-US" sz="1700"/>
          </a:p>
        </p:txBody>
      </p:sp>
      <p:pic>
        <p:nvPicPr>
          <p:cNvPr id="4" name="Picture 3" descr="WMED_Medicine_stacked_300dpi_cmyk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055" y="4572001"/>
            <a:ext cx="683895" cy="54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627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</p:sldLayoutIdLst>
  <p:hf sldNum="0" hdr="0" ftr="0" dt="0"/>
  <p:txStyles>
    <p:titleStyle>
      <a:lvl1pPr algn="l" defTabSz="864805" rtl="0" eaLnBrk="1" latinLnBrk="0" hangingPunct="1">
        <a:spcBef>
          <a:spcPct val="0"/>
        </a:spcBef>
        <a:buNone/>
        <a:defRPr sz="3800" b="1" kern="1200">
          <a:solidFill>
            <a:schemeClr val="accent5">
              <a:lumMod val="20000"/>
              <a:lumOff val="80000"/>
            </a:schemeClr>
          </a:solidFill>
          <a:effectLst/>
          <a:latin typeface="Arial" pitchFamily="34" charset="0"/>
          <a:ea typeface="+mj-ea"/>
          <a:cs typeface="Arial" pitchFamily="34" charset="0"/>
        </a:defRPr>
      </a:lvl1pPr>
    </p:titleStyle>
    <p:bodyStyle>
      <a:lvl1pPr marL="324301" indent="-324301" algn="l" defTabSz="864805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Wingdings 2" pitchFamily="18" charset="2"/>
        <a:buChar char=""/>
        <a:defRPr sz="3000" kern="1200">
          <a:solidFill>
            <a:schemeClr val="accent5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02650" indent="-270253" algn="l" defTabSz="864805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Wingdings 2" pitchFamily="18" charset="2"/>
        <a:buChar char=""/>
        <a:defRPr sz="2600" kern="1200">
          <a:solidFill>
            <a:schemeClr val="accent5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081002" indent="-216197" algn="l" defTabSz="864805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Arial" pitchFamily="34" charset="0"/>
        <a:buChar char="•"/>
        <a:defRPr sz="2300" kern="1200">
          <a:solidFill>
            <a:schemeClr val="accent5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513405" indent="-216197" algn="l" defTabSz="864805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Arial" pitchFamily="34" charset="0"/>
        <a:buChar char="–"/>
        <a:defRPr sz="1900" kern="1200">
          <a:solidFill>
            <a:schemeClr val="accent5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945805" indent="-216197" algn="l" defTabSz="864805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Arial" pitchFamily="34" charset="0"/>
        <a:buChar char="»"/>
        <a:defRPr sz="1900" kern="1200">
          <a:solidFill>
            <a:schemeClr val="accent5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378202" indent="-216197" algn="l" defTabSz="86480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10606" indent="-216197" algn="l" defTabSz="86480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43006" indent="-216197" algn="l" defTabSz="86480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75405" indent="-216197" algn="l" defTabSz="86480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403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805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7200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9603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2003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4406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6807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9204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971550"/>
          </a:xfrm>
          <a:prstGeom prst="rect">
            <a:avLst/>
          </a:prstGeom>
          <a:solidFill>
            <a:schemeClr val="accent5"/>
          </a:solidFill>
          <a:ln w="6350">
            <a:solidFill>
              <a:schemeClr val="accent5">
                <a:lumMod val="75000"/>
              </a:schemeClr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83" tIns="43243" rIns="86483" bIns="43243" rtlCol="0" anchor="ctr"/>
          <a:lstStyle/>
          <a:p>
            <a:pPr algn="ctr"/>
            <a:endParaRPr lang="en-US" sz="170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1028700"/>
            <a:ext cx="9144000" cy="0"/>
          </a:xfrm>
          <a:prstGeom prst="line">
            <a:avLst/>
          </a:prstGeom>
          <a:ln w="635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4846" y="57150"/>
            <a:ext cx="7959561" cy="857250"/>
          </a:xfrm>
          <a:prstGeom prst="rect">
            <a:avLst/>
          </a:prstGeom>
        </p:spPr>
        <p:txBody>
          <a:bodyPr vert="horz" lIns="86483" tIns="43242" rIns="86483" bIns="4324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4846" y="1200156"/>
            <a:ext cx="7959561" cy="3257549"/>
          </a:xfrm>
          <a:prstGeom prst="rect">
            <a:avLst/>
          </a:prstGeom>
        </p:spPr>
        <p:txBody>
          <a:bodyPr vert="horz" lIns="86483" tIns="43242" rIns="86483" bIns="4324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Oval 11"/>
          <p:cNvSpPr/>
          <p:nvPr userDrawn="1"/>
        </p:nvSpPr>
        <p:spPr>
          <a:xfrm>
            <a:off x="422439" y="4686307"/>
            <a:ext cx="152400" cy="10508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483" tIns="43243" rIns="86483" bIns="43243" rtlCol="0" anchor="ctr"/>
          <a:lstStyle/>
          <a:p>
            <a:pPr algn="ctr"/>
            <a:endParaRPr lang="en-US" sz="1700"/>
          </a:p>
        </p:txBody>
      </p:sp>
      <p:pic>
        <p:nvPicPr>
          <p:cNvPr id="4" name="Picture 3" descr="WMED_Medicine_stacked_300dpi_cmyk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055" y="4572001"/>
            <a:ext cx="683895" cy="54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871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4" r:id="rId3"/>
    <p:sldLayoutId id="2147483665" r:id="rId4"/>
    <p:sldLayoutId id="2147483681" r:id="rId5"/>
  </p:sldLayoutIdLst>
  <p:hf sldNum="0" hdr="0" ftr="0" dt="0"/>
  <p:txStyles>
    <p:titleStyle>
      <a:lvl1pPr algn="l" defTabSz="864805" rtl="0" eaLnBrk="1" latinLnBrk="0" hangingPunct="1">
        <a:spcBef>
          <a:spcPct val="0"/>
        </a:spcBef>
        <a:buNone/>
        <a:defRPr sz="3800" b="1" kern="1200">
          <a:solidFill>
            <a:schemeClr val="accent5">
              <a:lumMod val="20000"/>
              <a:lumOff val="80000"/>
            </a:schemeClr>
          </a:solidFill>
          <a:effectLst/>
          <a:latin typeface="Arial" pitchFamily="34" charset="0"/>
          <a:ea typeface="+mj-ea"/>
          <a:cs typeface="Arial" pitchFamily="34" charset="0"/>
        </a:defRPr>
      </a:lvl1pPr>
    </p:titleStyle>
    <p:bodyStyle>
      <a:lvl1pPr marL="324301" indent="-324301" algn="l" defTabSz="864805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Wingdings 2" pitchFamily="18" charset="2"/>
        <a:buChar char=""/>
        <a:defRPr sz="3000" kern="1200">
          <a:solidFill>
            <a:schemeClr val="accent5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1pPr>
      <a:lvl2pPr marL="702650" indent="-270253" algn="l" defTabSz="864805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Wingdings 2" pitchFamily="18" charset="2"/>
        <a:buChar char=""/>
        <a:defRPr sz="2600" kern="1200">
          <a:solidFill>
            <a:schemeClr val="accent5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2pPr>
      <a:lvl3pPr marL="1081002" indent="-216197" algn="l" defTabSz="864805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Arial" pitchFamily="34" charset="0"/>
        <a:buChar char="•"/>
        <a:defRPr sz="2300" kern="1200">
          <a:solidFill>
            <a:schemeClr val="accent5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3pPr>
      <a:lvl4pPr marL="1513405" indent="-216197" algn="l" defTabSz="864805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Arial" pitchFamily="34" charset="0"/>
        <a:buChar char="–"/>
        <a:defRPr sz="1900" kern="1200">
          <a:solidFill>
            <a:schemeClr val="accent5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4pPr>
      <a:lvl5pPr marL="1945805" indent="-216197" algn="l" defTabSz="864805" rtl="0" eaLnBrk="1" latinLnBrk="0" hangingPunct="1">
        <a:spcBef>
          <a:spcPct val="20000"/>
        </a:spcBef>
        <a:buClr>
          <a:schemeClr val="accent4">
            <a:lumMod val="75000"/>
          </a:schemeClr>
        </a:buClr>
        <a:buFont typeface="Arial" pitchFamily="34" charset="0"/>
        <a:buChar char="»"/>
        <a:defRPr sz="1900" kern="1200">
          <a:solidFill>
            <a:schemeClr val="accent5">
              <a:lumMod val="75000"/>
            </a:schemeClr>
          </a:solidFill>
          <a:latin typeface="Arial" pitchFamily="34" charset="0"/>
          <a:ea typeface="+mn-ea"/>
          <a:cs typeface="Arial" pitchFamily="34" charset="0"/>
        </a:defRPr>
      </a:lvl5pPr>
      <a:lvl6pPr marL="2378202" indent="-216197" algn="l" defTabSz="86480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10606" indent="-216197" algn="l" defTabSz="86480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43006" indent="-216197" algn="l" defTabSz="86480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75405" indent="-216197" algn="l" defTabSz="86480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403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805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7200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9603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2003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4406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6807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9204" algn="l" defTabSz="86480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274642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7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38E4B1-53E3-4DD1-8286-5352A025180C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4767267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4767267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1DB16-0A9A-4057-8EC6-9E342A3CF3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51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86483" tIns="43242" rIns="86483" bIns="43242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7"/>
            <a:ext cx="8229600" cy="3394472"/>
          </a:xfrm>
          <a:prstGeom prst="rect">
            <a:avLst/>
          </a:prstGeom>
        </p:spPr>
        <p:txBody>
          <a:bodyPr vert="horz" lIns="86483" tIns="43242" rIns="86483" bIns="4324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WMED_Medicine_stacked_300dpi_cmyk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055" y="4572001"/>
            <a:ext cx="683895" cy="541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307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ctr" defTabSz="432403" rtl="0" eaLnBrk="1" latinLnBrk="0" hangingPunct="1">
        <a:spcBef>
          <a:spcPct val="0"/>
        </a:spcBef>
        <a:buNone/>
        <a:defRPr sz="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4301" indent="-324301" algn="l" defTabSz="432403" rtl="0" eaLnBrk="1" latinLnBrk="0" hangingPunct="1">
        <a:spcBef>
          <a:spcPct val="20000"/>
        </a:spcBef>
        <a:buFont typeface="Arial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02650" indent="-270253" algn="l" defTabSz="432403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1002" indent="-216197" algn="l" defTabSz="432403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13405" indent="-216197" algn="l" defTabSz="432403" rtl="0" eaLnBrk="1" latinLnBrk="0" hangingPunct="1">
        <a:spcBef>
          <a:spcPct val="20000"/>
        </a:spcBef>
        <a:buFont typeface="Arial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5805" indent="-216197" algn="l" defTabSz="432403" rtl="0" eaLnBrk="1" latinLnBrk="0" hangingPunct="1">
        <a:spcBef>
          <a:spcPct val="20000"/>
        </a:spcBef>
        <a:buFont typeface="Arial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8202" indent="-216197" algn="l" defTabSz="43240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10606" indent="-216197" algn="l" defTabSz="43240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43006" indent="-216197" algn="l" defTabSz="43240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75405" indent="-216197" algn="l" defTabSz="432403" rtl="0" eaLnBrk="1" latinLnBrk="0" hangingPunct="1">
        <a:spcBef>
          <a:spcPct val="20000"/>
        </a:spcBef>
        <a:buFont typeface="Arial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40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32403" algn="l" defTabSz="43240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64805" algn="l" defTabSz="43240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297200" algn="l" defTabSz="43240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729603" algn="l" defTabSz="43240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162003" algn="l" defTabSz="43240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594406" algn="l" defTabSz="43240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026807" algn="l" defTabSz="43240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459204" algn="l" defTabSz="432403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yFacultyDashboard@med.wmich.edu" TargetMode="External"/><Relationship Id="rId2" Type="http://schemas.openxmlformats.org/officeDocument/2006/relationships/hyperlink" Target="mailto:Christopher.Schneider@med.wmich.edu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Sponsored Programs Administration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Faculty Dashboard Update</a:t>
            </a:r>
          </a:p>
          <a:p>
            <a:endParaRPr lang="en-US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334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63072"/>
            <a:ext cx="87630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>
              <a:buClr>
                <a:schemeClr val="accent4">
                  <a:lumMod val="75000"/>
                </a:schemeClr>
              </a:buClr>
            </a:pPr>
            <a:r>
              <a:rPr lang="en-US" sz="28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</a:p>
          <a:p>
            <a:pPr marL="775313" lvl="1" indent="-34290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Tracking of grant progress from Pre-Award through Closeout</a:t>
            </a:r>
          </a:p>
          <a:p>
            <a:pPr marL="775313" lvl="1" indent="-34290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Daily updates of expenses charged to each grant subaccount</a:t>
            </a:r>
          </a:p>
          <a:p>
            <a:pPr marL="775313" lvl="1" indent="-34290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 vital administrative and project specific information </a:t>
            </a:r>
          </a:p>
          <a:p>
            <a:pPr lvl="1">
              <a:buClr>
                <a:schemeClr val="accent4">
                  <a:lumMod val="75000"/>
                </a:schemeClr>
              </a:buClr>
            </a:pPr>
            <a:endParaRPr lang="en-US" sz="2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chemeClr val="accent4">
                  <a:lumMod val="75000"/>
                </a:schemeClr>
              </a:buClr>
            </a:pPr>
            <a:endParaRPr lang="en-US" sz="2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Clr>
                <a:schemeClr val="accent4">
                  <a:lumMod val="75000"/>
                </a:schemeClr>
              </a:buClr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endParaRPr lang="en-US" sz="2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4">
                  <a:lumMod val="75000"/>
                </a:schemeClr>
              </a:buClr>
            </a:pPr>
            <a:endParaRPr lang="en-US" sz="28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5313" lvl="1" indent="-34290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6"/>
          <p:cNvSpPr txBox="1">
            <a:spLocks/>
          </p:cNvSpPr>
          <p:nvPr/>
        </p:nvSpPr>
        <p:spPr>
          <a:xfrm>
            <a:off x="381000" y="110938"/>
            <a:ext cx="8915400" cy="971550"/>
          </a:xfrm>
          <a:prstGeom prst="rect">
            <a:avLst/>
          </a:prstGeom>
        </p:spPr>
        <p:txBody>
          <a:bodyPr vert="horz" lIns="86483" tIns="43242" rIns="86483" bIns="43242" rtlCol="0" anchor="ctr">
            <a:normAutofit fontScale="97500" lnSpcReduction="10000"/>
          </a:bodyPr>
          <a:lstStyle>
            <a:lvl1pPr algn="l" defTabSz="864805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3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Grant Data Review</a:t>
            </a:r>
            <a:b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r>
              <a:rPr lang="en-US" sz="27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746947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8600" y="1049022"/>
            <a:ext cx="4343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WMed Portal</a:t>
            </a:r>
            <a:endParaRPr lang="en-US" sz="24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75313" lvl="1" indent="-34290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Automatically sign in to your dashboard</a:t>
            </a:r>
          </a:p>
          <a:p>
            <a:pPr marL="775313" lvl="1" indent="-342900"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View only the grants for which you have been identified as an investigator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3409950"/>
            <a:ext cx="3657600" cy="46166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1" algn="just"/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		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tle 6"/>
          <p:cNvSpPr txBox="1">
            <a:spLocks/>
          </p:cNvSpPr>
          <p:nvPr/>
        </p:nvSpPr>
        <p:spPr>
          <a:xfrm>
            <a:off x="381000" y="110938"/>
            <a:ext cx="8915400" cy="971550"/>
          </a:xfrm>
          <a:prstGeom prst="rect">
            <a:avLst/>
          </a:prstGeom>
        </p:spPr>
        <p:txBody>
          <a:bodyPr vert="horz" lIns="86483" tIns="43242" rIns="86483" bIns="43242" rtlCol="0" anchor="ctr">
            <a:normAutofit fontScale="97500" lnSpcReduction="10000"/>
          </a:bodyPr>
          <a:lstStyle>
            <a:lvl1pPr algn="l" defTabSz="864805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3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Access</a:t>
            </a:r>
            <a:b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r>
              <a:rPr lang="en-US" sz="27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</a:t>
            </a:r>
          </a:p>
        </p:txBody>
      </p:sp>
      <p:pic>
        <p:nvPicPr>
          <p:cNvPr id="6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4572000" y="1114924"/>
            <a:ext cx="3995738" cy="3819525"/>
          </a:xfrm>
          <a:prstGeom prst="rect">
            <a:avLst/>
          </a:prstGeom>
        </p:spPr>
      </p:pic>
      <p:sp>
        <p:nvSpPr>
          <p:cNvPr id="7" name="Left Arrow 6"/>
          <p:cNvSpPr/>
          <p:nvPr/>
        </p:nvSpPr>
        <p:spPr>
          <a:xfrm>
            <a:off x="7315200" y="3936638"/>
            <a:ext cx="664845" cy="28448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654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 txBox="1">
            <a:spLocks/>
          </p:cNvSpPr>
          <p:nvPr/>
        </p:nvSpPr>
        <p:spPr>
          <a:xfrm>
            <a:off x="533400" y="133350"/>
            <a:ext cx="8812306" cy="971550"/>
          </a:xfrm>
          <a:prstGeom prst="rect">
            <a:avLst/>
          </a:prstGeom>
        </p:spPr>
        <p:txBody>
          <a:bodyPr vert="horz" lIns="86483" tIns="43242" rIns="86483" bIns="43242" rtlCol="0" anchor="ctr">
            <a:normAutofit fontScale="97500" lnSpcReduction="10000"/>
          </a:bodyPr>
          <a:lstStyle>
            <a:lvl1pPr algn="l" defTabSz="864805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3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Access</a:t>
            </a:r>
            <a:b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r>
              <a:rPr lang="en-US" sz="27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428750"/>
            <a:ext cx="7795677" cy="3381375"/>
          </a:xfrm>
          <a:prstGeom prst="rect">
            <a:avLst/>
          </a:prstGeom>
        </p:spPr>
      </p:pic>
      <p:sp>
        <p:nvSpPr>
          <p:cNvPr id="5" name="Left Arrow 4"/>
          <p:cNvSpPr/>
          <p:nvPr/>
        </p:nvSpPr>
        <p:spPr>
          <a:xfrm>
            <a:off x="3048000" y="3714750"/>
            <a:ext cx="664845" cy="284480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89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 txBox="1">
            <a:spLocks/>
          </p:cNvSpPr>
          <p:nvPr/>
        </p:nvSpPr>
        <p:spPr>
          <a:xfrm>
            <a:off x="201706" y="133350"/>
            <a:ext cx="9144000" cy="971550"/>
          </a:xfrm>
          <a:prstGeom prst="rect">
            <a:avLst/>
          </a:prstGeom>
        </p:spPr>
        <p:txBody>
          <a:bodyPr vert="horz" lIns="86483" tIns="43242" rIns="86483" bIns="43242" rtlCol="0" anchor="ctr">
            <a:normAutofit fontScale="97500" lnSpcReduction="10000"/>
          </a:bodyPr>
          <a:lstStyle>
            <a:lvl1pPr algn="l" defTabSz="864805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3500" dirty="0">
                <a:solidFill>
                  <a:srgbClr val="BEAE98">
                    <a:lumMod val="20000"/>
                    <a:lumOff val="80000"/>
                  </a:srgbClr>
                </a:solidFill>
              </a:rPr>
              <a:t>Grant Progress</a:t>
            </a:r>
            <a:br>
              <a:rPr lang="en-US" dirty="0">
                <a:solidFill>
                  <a:srgbClr val="BEAE98">
                    <a:lumMod val="20000"/>
                    <a:lumOff val="80000"/>
                  </a:srgbClr>
                </a:solidFill>
              </a:rPr>
            </a:br>
            <a:r>
              <a:rPr lang="en-US" sz="2700" dirty="0">
                <a:solidFill>
                  <a:srgbClr val="BEAE98">
                    <a:lumMod val="20000"/>
                    <a:lumOff val="80000"/>
                  </a:srgbClr>
                </a:solidFill>
              </a:rPr>
              <a:t>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658953"/>
            <a:ext cx="8991599" cy="1825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35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 txBox="1">
            <a:spLocks/>
          </p:cNvSpPr>
          <p:nvPr/>
        </p:nvSpPr>
        <p:spPr>
          <a:xfrm>
            <a:off x="201706" y="133350"/>
            <a:ext cx="9144000" cy="971550"/>
          </a:xfrm>
          <a:prstGeom prst="rect">
            <a:avLst/>
          </a:prstGeom>
        </p:spPr>
        <p:txBody>
          <a:bodyPr vert="horz" lIns="86483" tIns="43242" rIns="86483" bIns="43242" rtlCol="0" anchor="ctr">
            <a:normAutofit fontScale="97500" lnSpcReduction="10000"/>
          </a:bodyPr>
          <a:lstStyle>
            <a:lvl1pPr algn="l" defTabSz="864805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3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Grant Progress</a:t>
            </a:r>
            <a:b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r>
              <a:rPr lang="en-US" sz="27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2" y="1428749"/>
            <a:ext cx="9097168" cy="301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863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 txBox="1">
            <a:spLocks/>
          </p:cNvSpPr>
          <p:nvPr/>
        </p:nvSpPr>
        <p:spPr>
          <a:xfrm>
            <a:off x="201706" y="133350"/>
            <a:ext cx="9144000" cy="971550"/>
          </a:xfrm>
          <a:prstGeom prst="rect">
            <a:avLst/>
          </a:prstGeom>
        </p:spPr>
        <p:txBody>
          <a:bodyPr vert="horz" lIns="86483" tIns="43242" rIns="86483" bIns="43242" rtlCol="0" anchor="ctr">
            <a:normAutofit fontScale="97500" lnSpcReduction="10000"/>
          </a:bodyPr>
          <a:lstStyle>
            <a:lvl1pPr algn="l" defTabSz="864805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3500" dirty="0">
                <a:solidFill>
                  <a:srgbClr val="BEAE98">
                    <a:lumMod val="20000"/>
                    <a:lumOff val="80000"/>
                  </a:srgbClr>
                </a:solidFill>
              </a:rPr>
              <a:t>Grant Details</a:t>
            </a:r>
            <a:br>
              <a:rPr lang="en-US" dirty="0">
                <a:solidFill>
                  <a:srgbClr val="BEAE98">
                    <a:lumMod val="20000"/>
                    <a:lumOff val="80000"/>
                  </a:srgbClr>
                </a:solidFill>
              </a:rPr>
            </a:br>
            <a:r>
              <a:rPr lang="en-US" sz="2700" dirty="0">
                <a:solidFill>
                  <a:srgbClr val="BEAE98">
                    <a:lumMod val="20000"/>
                    <a:lumOff val="80000"/>
                  </a:srgbClr>
                </a:solidFill>
              </a:rPr>
              <a:t>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2128" t="7779" r="-2128" b="33111"/>
          <a:stretch/>
        </p:blipFill>
        <p:spPr>
          <a:xfrm>
            <a:off x="1192306" y="1504950"/>
            <a:ext cx="7162800" cy="2895600"/>
          </a:xfrm>
          <a:prstGeom prst="rect">
            <a:avLst/>
          </a:prstGeom>
        </p:spPr>
      </p:pic>
      <p:sp>
        <p:nvSpPr>
          <p:cNvPr id="7" name="Right Arrow Callout 6"/>
          <p:cNvSpPr/>
          <p:nvPr/>
        </p:nvSpPr>
        <p:spPr>
          <a:xfrm>
            <a:off x="170814" y="2343150"/>
            <a:ext cx="1322294" cy="6858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5134"/>
            </a:avLst>
          </a:prstGeom>
          <a:ln>
            <a:solidFill>
              <a:srgbClr val="95737E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Right Click!</a:t>
            </a:r>
          </a:p>
        </p:txBody>
      </p:sp>
      <p:sp>
        <p:nvSpPr>
          <p:cNvPr id="3" name="Rectangle 2"/>
          <p:cNvSpPr/>
          <p:nvPr/>
        </p:nvSpPr>
        <p:spPr>
          <a:xfrm>
            <a:off x="2362200" y="2647950"/>
            <a:ext cx="2057400" cy="1219200"/>
          </a:xfrm>
          <a:prstGeom prst="rect">
            <a:avLst/>
          </a:prstGeom>
          <a:noFill/>
          <a:ln>
            <a:solidFill>
              <a:srgbClr val="95737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14600" y="3359572"/>
            <a:ext cx="1905000" cy="237067"/>
          </a:xfrm>
          <a:prstGeom prst="rect">
            <a:avLst/>
          </a:prstGeom>
          <a:noFill/>
          <a:ln>
            <a:solidFill>
              <a:srgbClr val="95737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5227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 txBox="1">
            <a:spLocks/>
          </p:cNvSpPr>
          <p:nvPr/>
        </p:nvSpPr>
        <p:spPr>
          <a:xfrm>
            <a:off x="201706" y="133350"/>
            <a:ext cx="9144000" cy="971550"/>
          </a:xfrm>
          <a:prstGeom prst="rect">
            <a:avLst/>
          </a:prstGeom>
        </p:spPr>
        <p:txBody>
          <a:bodyPr vert="horz" lIns="86483" tIns="43242" rIns="86483" bIns="43242" rtlCol="0" anchor="ctr">
            <a:normAutofit fontScale="97500" lnSpcReduction="10000"/>
          </a:bodyPr>
          <a:lstStyle>
            <a:lvl1pPr algn="l" defTabSz="864805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3500" dirty="0">
                <a:solidFill>
                  <a:srgbClr val="BEAE98">
                    <a:lumMod val="20000"/>
                    <a:lumOff val="80000"/>
                  </a:srgbClr>
                </a:solidFill>
              </a:rPr>
              <a:t>Grant Details</a:t>
            </a:r>
            <a:br>
              <a:rPr lang="en-US" dirty="0">
                <a:solidFill>
                  <a:srgbClr val="BEAE98">
                    <a:lumMod val="20000"/>
                    <a:lumOff val="80000"/>
                  </a:srgbClr>
                </a:solidFill>
              </a:rPr>
            </a:br>
            <a:r>
              <a:rPr lang="en-US" sz="2700" dirty="0">
                <a:solidFill>
                  <a:srgbClr val="BEAE98">
                    <a:lumMod val="20000"/>
                    <a:lumOff val="80000"/>
                  </a:srgbClr>
                </a:solidFill>
              </a:rPr>
              <a:t>	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200150"/>
            <a:ext cx="6629400" cy="378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0203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6"/>
          <p:cNvSpPr txBox="1">
            <a:spLocks/>
          </p:cNvSpPr>
          <p:nvPr/>
        </p:nvSpPr>
        <p:spPr>
          <a:xfrm>
            <a:off x="228600" y="209550"/>
            <a:ext cx="9144000" cy="971550"/>
          </a:xfrm>
          <a:prstGeom prst="rect">
            <a:avLst/>
          </a:prstGeom>
        </p:spPr>
        <p:txBody>
          <a:bodyPr vert="horz" lIns="86483" tIns="43242" rIns="86483" bIns="43242" rtlCol="0" anchor="ctr">
            <a:normAutofit fontScale="97500" lnSpcReduction="10000"/>
          </a:bodyPr>
          <a:lstStyle>
            <a:lvl1pPr algn="l" defTabSz="864805" rtl="0" eaLnBrk="1" latinLnBrk="0" hangingPunct="1">
              <a:spcBef>
                <a:spcPct val="0"/>
              </a:spcBef>
              <a:buNone/>
              <a:defRPr sz="3800" b="1" kern="1200"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35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Contact Information</a:t>
            </a:r>
            <a:b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</a:rPr>
            </a:br>
            <a:r>
              <a:rPr lang="en-US" sz="27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	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3107" y="1181100"/>
            <a:ext cx="754380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All grant related questions or issues contact:</a:t>
            </a:r>
          </a:p>
          <a:p>
            <a:pPr lvl="2">
              <a:spcBef>
                <a:spcPts val="1200"/>
              </a:spcBef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Chris Schneider, MS</a:t>
            </a:r>
          </a:p>
          <a:p>
            <a:pPr lvl="2"/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Director, SPA</a:t>
            </a:r>
          </a:p>
          <a:p>
            <a:pPr lvl="2"/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Christopher.Schneider@med.wmich.edu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120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337-4268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3562350"/>
            <a:ext cx="8229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accent5">
                    <a:lumMod val="75000"/>
                  </a:schemeClr>
                </a:solidFill>
              </a:rPr>
              <a:t>Any problems accessing the dashboard, email: 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  <a:hlinkClick r:id="rId3"/>
              </a:rPr>
              <a:t>MyFacultyDashboard@med.wmich.edu</a:t>
            </a:r>
            <a:r>
              <a:rPr lang="en-US" sz="20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99642787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lackTie">
      <a:dk1>
        <a:srgbClr val="000000"/>
      </a:dk1>
      <a:lt1>
        <a:srgbClr val="FFFFFF"/>
      </a:lt1>
      <a:dk2>
        <a:srgbClr val="46464A"/>
      </a:dk2>
      <a:lt2>
        <a:srgbClr val="E3DCCF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9939</TotalTime>
  <Words>119</Words>
  <Application>Microsoft Office PowerPoint</Application>
  <PresentationFormat>On-screen Show (16:9)</PresentationFormat>
  <Paragraphs>39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Wingdings 2</vt:lpstr>
      <vt:lpstr>Custom Design</vt:lpstr>
      <vt:lpstr>1_Office Theme</vt:lpstr>
      <vt:lpstr>Office Theme</vt:lpstr>
      <vt:lpstr>2_Custom Design</vt:lpstr>
      <vt:lpstr>1_Custom Design</vt:lpstr>
      <vt:lpstr>Sponsored Programs Administration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WMU School of Medicine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F.Johnson</dc:creator>
  <cp:lastModifiedBy>Steven Kienle</cp:lastModifiedBy>
  <cp:revision>277</cp:revision>
  <cp:lastPrinted>2016-01-22T17:15:03Z</cp:lastPrinted>
  <dcterms:created xsi:type="dcterms:W3CDTF">2013-02-13T16:04:43Z</dcterms:created>
  <dcterms:modified xsi:type="dcterms:W3CDTF">2018-11-15T13:30:53Z</dcterms:modified>
</cp:coreProperties>
</file>